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0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</a:t>
            </a: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2800" dirty="0">
              <a:latin typeface="+mn-lt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2337</TotalTime>
  <Words>96</Words>
  <Application>Microsoft Office PowerPoint</Application>
  <PresentationFormat>Widescreen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289</cp:revision>
  <dcterms:created xsi:type="dcterms:W3CDTF">2016-03-09T16:46:53Z</dcterms:created>
  <dcterms:modified xsi:type="dcterms:W3CDTF">2023-01-07T12:59:51Z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